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FAF80-B1A1-44EC-9FC9-8775684D2DDA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A3B59-E0AF-461D-96FB-A58B5CA8DF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955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A3B59-E0AF-461D-96FB-A58B5CA8DF1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75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430-6B62-241C-5AAE-8CDA78F3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6C587-53BC-F6EF-2E7C-A48F56316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982F1-A064-9923-C94C-0911B559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E8DD9-B9FC-F299-AB33-A32C799F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0A8C-6CD9-64E6-BA30-2AD462F6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13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28F1-C083-3A67-506C-255CC16C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C348-A2DF-15B2-1068-B6CA950BB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5D48-EC33-6B18-DBE7-8E10C70DE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27B6-3218-EB1C-548C-531C903E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64DF4-6ACD-E4B6-5620-4FA00823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3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F9654-60ED-15E4-3E97-1C3468D78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4A873-300B-9A86-38B2-667CF0DE0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DE762-2568-6433-177C-0FF4639B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7741-A861-819F-C576-E0A065B4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341FA-E079-8DF4-CE09-24A8D798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93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5B82-CCBF-AB51-856D-F72673A1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360D-03F6-A0EF-0934-880A5339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8B91-FC2B-690E-633B-5269E531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190F-1920-31F4-6820-88C16F09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2AAC-F94C-B079-4202-7B22CEA3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92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743A-9C05-BDC5-6FC1-59FC70D9D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E8B78-6DA4-9A21-146A-95ECB96DA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2DBB-898E-F43D-5F50-02D257DD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B62E1-E775-ACE6-6DC1-F5F2468B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35D0-36A5-B018-B305-9FD9C46F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1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7C6E-8E41-5783-2131-2399D53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BBE0-3B44-D5DD-EB4A-B2FAB50B2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48C86-B1BD-8F47-BE98-213A532FF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E1661-CC7B-2A26-D7EA-3E16D96E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FEAB-850D-23F5-1467-52494C88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3123B-3746-2313-CC6A-EE448B61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4B3E-0F15-9D12-8221-BCA60F79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CADD-666C-F44D-7738-8570E744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3A386-C6D7-C81F-CD75-06735645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1A3EA-9572-CF18-F6AC-AB3756B21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50B5E-12B3-C3BC-A244-765E76E36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0F02E-BF86-37A2-5ABF-22885439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F44F2-0018-E48E-B380-B411F3F6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EB24E-0D61-E55B-DBA9-DBE999F7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8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654E-BB5D-C8C3-64CE-A67F0AEE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113A2-53B2-BF2E-DCEB-4FC29340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9D40D-731A-8FAF-B5EA-EAAE79BA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99681-64B0-08E7-CE82-5A95FC63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27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73FCE-76EB-AAE3-5A71-DA9C2A50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27D19-6B99-553E-F4B9-6D1C13DE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74B5-BF60-908F-EBF2-0B93EDD6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0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00A4-B8C7-B0E3-ABB8-A00B0E5E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0B210-3A1C-7615-0FA8-D8111FD91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D3038-4658-DB96-39A1-357F7388F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5A3F3-51B7-EA1D-2FF5-BAA5702A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6A52D-67D2-DFA1-BB73-DABA9CB9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5DE45-FA26-9B19-06F2-0FBA0736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5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9FA4-F44F-BB35-F71B-1FD249E6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2DB4F-3E00-8763-D25E-AFC941B21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E5E2B-8E70-2EB3-8D5E-1ECA6B95F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61E4-E30D-7207-C470-531F9964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512DB-0228-0AE9-A9A1-905A2E96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6EC08-6156-D550-78F8-A00784B2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57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CACC7-F6D3-47A1-238A-F88468CE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3BE83-9571-132A-DB8F-D7901E935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695B-4116-5FD0-33D1-EE2435090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F91C-6E93-47D1-AF6F-45EA71AD53D0}" type="datetimeFigureOut">
              <a:rPr lang="en-IN" smtClean="0"/>
              <a:t>09-01-2023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103C-9F2F-5F6B-C056-7EBACC94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668A-BB25-EE0C-8A47-B16C9DEF1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614C2-EB00-42A5-AC24-CAAC639C6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2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2D9F-51FE-C058-6EB6-1578A8A61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EE51D-8059-48E2-D6F7-E6A9C541A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D1BE9-7525-90E1-22A5-43CB219925E0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09D5C-4C99-1CBE-AAA9-6A954A7CEF8B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2F31F4-AAE5-38CA-9442-62BC04285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33DC4-EBFB-543A-FFB1-054F219465AE}"/>
              </a:ext>
            </a:extLst>
          </p:cNvPr>
          <p:cNvSpPr txBox="1"/>
          <p:nvPr/>
        </p:nvSpPr>
        <p:spPr>
          <a:xfrm flipH="1">
            <a:off x="10384036" y="6497255"/>
            <a:ext cx="25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PRIYANSHI SONI</a:t>
            </a:r>
          </a:p>
        </p:txBody>
      </p:sp>
    </p:spTree>
    <p:extLst>
      <p:ext uri="{BB962C8B-B14F-4D97-AF65-F5344CB8AC3E}">
        <p14:creationId xmlns:p14="http://schemas.microsoft.com/office/powerpoint/2010/main" val="402380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9BEA-4BA4-333F-64D7-73767160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C272-5BB8-896C-3695-0ECFC89A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780F-9524-D42E-58FA-C0D75A3D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376F-8441-CFA2-E345-5FF2DBAB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1506-EC13-AEEF-0FAB-E6D6D82A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49766-5C95-BA63-758D-843E12F4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2B39-48FD-B842-2784-CD815D09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BF0D-5F25-83AF-5815-5A81C208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647B-87EA-3DA4-3F14-B1F6242CB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429D-90FB-BD21-8308-F61A4193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E454-2DB3-ABD9-000C-CE5285DB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643D3-F05D-909F-6F73-CC453FF9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8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6715-CF67-7D7C-F48F-47CE66D3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0D2D-FD4E-0100-82F8-3B4398C9B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E9947-729B-E5C3-6DBE-42575C30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5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8E21-EFC6-108E-5F5B-7E90D228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8DB3-5C2C-1E5D-3106-4A7341DC1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365F5-1966-3A63-4DDE-4C411976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8358-39C0-7BC6-59B8-4815CBA4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7549-79C9-8D6A-448E-C4BDB974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27ED4-92AB-E3B3-4D81-0ED90D39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7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44DC-C86F-02A5-BE58-73C94960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4748-4B19-CBE2-F945-BF3C64E0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70BE3-DDB9-FBFE-3BB4-055A14F6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4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7DFE-B75F-1F1F-A9FB-C6AF55A4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EE28-0AC4-0B3F-CACD-AB0CAE53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3491E-4365-79CA-9EBD-7A3054C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76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DE07-0A67-5C0C-4C0F-92C697E0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290DF-2637-00BC-E554-EC23E6CCB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2DFDD-40ED-8E2D-5FDC-802C5838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C6EF-84F7-CF87-F7C3-AC946EB0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4E8C8A-3300-8A76-41F9-F2890E5D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BB4-7B40-0454-75E4-74270156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05FE-77F1-0349-E7E6-69E1DDE7A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0E330-ADDB-0764-68F1-26E35205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8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B3D8-63E9-6607-D829-ABAAA80B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09D45-1AD0-AA47-6F3C-1F3280B75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E0FFE-868F-81FF-C6CB-CEC9E599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1808-C14D-7406-1C21-267BAB72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926CD-7C58-9B5B-199F-62E823577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D4169-0EB7-93DC-8F44-BFA17A0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E64D-8DC0-66D3-832D-4168DA9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AB293-4D83-FFC6-597D-6EAC6B98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9F185-A289-D690-2309-3D45E4D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420B-5EEA-CF3E-28EE-C00BAD4C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9330E-9AF4-7D77-FD7E-D2FAA827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41912-7DC0-74C1-466B-1E31E294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1A34-77C2-9C25-0850-4502495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2E94-CDC0-82B4-C970-39DF8619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3DD8-6098-5C10-93C5-0732B37A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8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44D0-4C0B-BA5A-0F11-A38FA795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F5AB-3531-20C2-F24C-BE85281F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8572B-4D0E-571A-72DB-BF3642AB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3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335B-7AA7-92DA-D60C-8CC0CDA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DDAAE-717A-58F2-4E2D-6B8E34C5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A8E7-BE64-041C-B730-92A9C2C9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0C46-C6BC-CD39-9AAF-5CDD541E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57E8-C54F-63C4-6A58-C5E80069F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C7B7-DDEE-3951-B99F-B727AB371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1584-F2A9-C95A-5C51-982EF727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CB2F-1C48-B084-643E-8DDE2CDD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B3C73-8348-474A-C981-25E653FA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2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A0F0-2BA6-39EF-92A2-CF609B0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268F-1251-8CE8-B532-CFFC4BACB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FDA3-599A-BD8A-619C-AC94CB6C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9B51-3C34-0D78-05C4-9E0C2AB9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E2BB-8D1E-11EA-8AF4-E2A1E4092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35862-2FD8-1D0E-963B-1B17082B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1DAE-08F6-C27C-9AA5-8FB0C528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A1B9-655D-9F6C-8C3D-82326217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4E197-A7AF-315F-05CF-A967D0F7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7755-596E-128D-DA1A-AC0A189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236-DBD8-7CA1-373E-F4B9C9DA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D840A-F577-F6B3-A3AA-8FED211D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976"/>
            <a:ext cx="12192000" cy="69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55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</Words>
  <Application>Microsoft Office PowerPoint</Application>
  <PresentationFormat>Widescreen</PresentationFormat>
  <Paragraphs>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Priyanshi Soni</dc:creator>
  <cp:lastModifiedBy>Priyanshi Soni</cp:lastModifiedBy>
  <cp:revision>3</cp:revision>
  <dcterms:created xsi:type="dcterms:W3CDTF">2023-01-08T07:46:24Z</dcterms:created>
  <dcterms:modified xsi:type="dcterms:W3CDTF">2023-01-09T10:43:38Z</dcterms:modified>
</cp:coreProperties>
</file>